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4678-B0B8-4E61-BD69-14704DA10E13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997E-B435-49D0-A553-E2C4716BE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4678-B0B8-4E61-BD69-14704DA10E13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997E-B435-49D0-A553-E2C4716BE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4678-B0B8-4E61-BD69-14704DA10E13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997E-B435-49D0-A553-E2C4716BE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4678-B0B8-4E61-BD69-14704DA10E13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997E-B435-49D0-A553-E2C4716BE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4678-B0B8-4E61-BD69-14704DA10E13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997E-B435-49D0-A553-E2C4716BE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4678-B0B8-4E61-BD69-14704DA10E13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997E-B435-49D0-A553-E2C4716BE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4678-B0B8-4E61-BD69-14704DA10E13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997E-B435-49D0-A553-E2C4716BE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4678-B0B8-4E61-BD69-14704DA10E13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997E-B435-49D0-A553-E2C4716BE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4678-B0B8-4E61-BD69-14704DA10E13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997E-B435-49D0-A553-E2C4716BE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4678-B0B8-4E61-BD69-14704DA10E13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997E-B435-49D0-A553-E2C4716BE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4678-B0B8-4E61-BD69-14704DA10E13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997E-B435-49D0-A553-E2C4716BE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A4678-B0B8-4E61-BD69-14704DA10E13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0997E-B435-49D0-A553-E2C4716BE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OS%20%20Doc%20Auth%20and%20Reg%20Ser%20L-4.doc" TargetMode="External"/><Relationship Id="rId2" Type="http://schemas.openxmlformats.org/officeDocument/2006/relationships/hyperlink" Target="OS%20%20Doc%20Auth%20and%20Reg%20Mgt%20L-5.doc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OS%20%20Basic%20Clerical%20Works%20L-1.doc" TargetMode="External"/><Relationship Id="rId5" Type="http://schemas.openxmlformats.org/officeDocument/2006/relationships/hyperlink" Target="OS%20Clerical%20Works%20Support%20L-2.doc" TargetMode="External"/><Relationship Id="rId4" Type="http://schemas.openxmlformats.org/officeDocument/2006/relationships/hyperlink" Target="OS%20%20Doc%20%20Verif%20and%20Regi%20Op%20L-3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2590800" y="1524000"/>
            <a:ext cx="3810000" cy="514350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Document Authentication and Registration Managements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2" action="ppaction://hlinkfile"/>
              </a:rPr>
              <a:t>OS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2209800" y="2590800"/>
            <a:ext cx="4419600" cy="514350"/>
          </a:xfrm>
          <a:prstGeom prst="rect">
            <a:avLst/>
          </a:prstGeom>
          <a:solidFill>
            <a:srgbClr val="FFCCFF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Doc Authentication  and Registration Service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3" action="ppaction://hlinkfile"/>
              </a:rPr>
              <a:t>OS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905000" y="3530025"/>
            <a:ext cx="5006788" cy="514350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Document Verification and Registration  Operation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4" action="ppaction://hlinkfile"/>
              </a:rPr>
              <a:t>OS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00200" y="4520625"/>
            <a:ext cx="5562600" cy="514350"/>
          </a:xfrm>
          <a:prstGeom prst="rect">
            <a:avLst/>
          </a:prstGeom>
          <a:solidFill>
            <a:srgbClr val="CCCC00"/>
          </a:solidFill>
          <a:ln w="9525">
            <a:solidFill>
              <a:srgbClr val="CC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Clerical Works Support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5" action="ppaction://hlinkfile"/>
              </a:rPr>
              <a:t>OS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371600" y="5511225"/>
            <a:ext cx="6096000" cy="51435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Basic Clerical Works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6" action="ppaction://hlinkfile"/>
              </a:rPr>
              <a:t>OS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4114800" y="5105400"/>
            <a:ext cx="381000" cy="3238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4114800" y="4114800"/>
            <a:ext cx="358588" cy="3048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4114800" y="3124200"/>
            <a:ext cx="358588" cy="3238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371600" y="-30777"/>
            <a:ext cx="5943600" cy="8617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Sector: Economic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Infrastructure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467225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Sub-Sector: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Document Authentication and Registration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1752600"/>
            <a:ext cx="914400" cy="54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Level V 		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2667000"/>
            <a:ext cx="106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Level IV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3657600"/>
            <a:ext cx="1143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Level III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4648200"/>
            <a:ext cx="1143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Level II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5638800"/>
            <a:ext cx="838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Level I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utoShape 5"/>
          <p:cNvSpPr>
            <a:spLocks noChangeArrowheads="1"/>
          </p:cNvSpPr>
          <p:nvPr/>
        </p:nvSpPr>
        <p:spPr bwMode="auto">
          <a:xfrm>
            <a:off x="4114800" y="2209800"/>
            <a:ext cx="358588" cy="3238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47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Getey</dc:creator>
  <cp:lastModifiedBy>Getey</cp:lastModifiedBy>
  <cp:revision>11</cp:revision>
  <dcterms:created xsi:type="dcterms:W3CDTF">2013-10-07T06:27:16Z</dcterms:created>
  <dcterms:modified xsi:type="dcterms:W3CDTF">2013-10-07T06:58:07Z</dcterms:modified>
</cp:coreProperties>
</file>